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E2CE1-D594-408E-9DB1-BD68CA61CA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94AC16-3F82-4EFB-A6F7-7428866D71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E995E7-33D1-4646-93EF-5FB330F71F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466D8-C917-4C42-AD83-779B800EB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EAF29-E792-46E7-9FF5-8444A74E4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796191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C6537-826C-4DF2-9737-D6B2F51D0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A46E09-AAFA-44C6-AC09-8CE6324484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CE2F0-D07B-497B-9BAE-126FC2E5A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800D9-943D-427A-879C-132EE4C69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CFC14-9A19-4629-9ACC-D506B7FE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4239892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33EA8DC-9F2F-4928-96A6-676FF241FE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DACF07-14B5-4568-94B9-D13FA4E59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533FB-0B3C-4A55-A246-0DC91B88D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C59145-8A4E-461F-8B8C-8A961ABB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931AD-2543-43A5-953D-89D2F4501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174095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3F18F-11ED-4DDE-8DA6-E2194A06F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ABFD4-E482-494E-B899-E14A8BB650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BDD885-5A12-4638-8EB6-35C0A3B49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510599-BB2F-4371-94BB-8F471EB62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4C1A0-80F6-49CC-93A0-85F16E5D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935155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39365-83AA-408B-B786-27E1A7ED6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273E0-D692-48B3-8435-8C3E8A0728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AC3A3-FC34-4C43-9D81-401F81D87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004B6-A454-4D23-B2EA-55B586E73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3875A-C954-480A-AB0D-E62F53585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06416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97614-EBC9-4F9A-910E-7E41B96EC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6C31F6-2621-4A2F-9ABE-E786BE3B41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336C04-6871-4E4D-8511-13DA0B6312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9873E7-227D-4A34-AF9E-654B83A23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F56353-3FB2-44F6-82EC-652A5E536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185663-7244-46EC-84D7-280D22916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26228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1814B-0DBE-49B7-830E-2C4AD1B89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3D5CBD-F0DA-4664-A73B-D0CCCD66B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7A264-07BE-477B-8AEE-F8982BC99C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02E1C6-B624-4D5C-8EF3-CC451E744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56EF4-583F-4E13-828E-7D10694530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4BB2DD-47D9-4BFE-A84A-0796B15B5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B6461A-F3A2-4CD6-8DE1-DE8EADDE9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64156B-7278-4A96-9BC1-BD83FAF1E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88737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5717C-1DC8-4430-82C6-6A9B4851C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5950CB-21BB-456E-9B7C-4A7B4C200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64882D-3F4B-43EB-BAF7-C755F64CF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F67DCC-93B1-4690-B321-9C1963CAF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169086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E59118-9850-4EFD-913E-473378CAA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C17970-54AE-47DC-9737-BAC0F1557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05E9D-0849-47EB-ACCC-E58BC5696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646572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71A59-98BD-4ECA-8372-26FAF88C98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BDB11-824C-40FC-8030-57975395F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85BC9-C29D-404F-9DD1-FD4FCF2075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5B4FB0-A423-4203-BF5A-C11C2D3A3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20D3E-7576-457E-ACF4-7533E2676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D24B0-FD5E-46D6-AC93-8645C3655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429582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725B2-D882-48CE-BC8E-02130F2DA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96447E-A34D-4A15-83EC-B754ED7783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A3C12-82B7-4497-A012-939B847A57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49172-0379-48E7-931E-407E482E3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B532D-4EE3-4967-8CD0-9E7F02296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CF467-CF05-4588-99D6-6F9270CA0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84152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5E1FFA-AB67-40FB-A9EE-B133E2B78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3B13A6-A0D6-4048-A7C6-2DCAF1B56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8B249-AB2A-49B6-BDF8-ADF926D498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A8D5A3-7251-43C0-AC15-579D82D54D48}" type="datetimeFigureOut">
              <a:rPr lang="en-IE" smtClean="0"/>
              <a:t>18/12/2020</a:t>
            </a:fld>
            <a:endParaRPr lang="en-I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F0B9F-5660-4A9C-9CAD-1578F93645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0DFE22-EF51-4CBD-A6E0-B36C3DA1DF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2F7719-DA3D-4EEB-B2CF-6A19397ED58C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01522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DD316-1164-4D46-8B2F-621B3212CD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320 panel font" panose="02000703000000000000" pitchFamily="2" charset="0"/>
              </a:rPr>
              <a:t>14D_MotorTest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66B0A5-FA92-46C6-BC33-30BD743B6F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320 panel font" panose="02000703000000000000" pitchFamily="2" charset="0"/>
              </a:rPr>
              <a:t>Motion control example</a:t>
            </a:r>
          </a:p>
          <a:p>
            <a:r>
              <a:rPr lang="en-US" dirty="0">
                <a:latin typeface="A320 panel font" panose="02000703000000000000" pitchFamily="2" charset="0"/>
              </a:rPr>
              <a:t>Nucleo_F401 and X-Nucleo_IHM04A1</a:t>
            </a:r>
          </a:p>
          <a:p>
            <a:r>
              <a:rPr lang="en-US" dirty="0">
                <a:latin typeface="A320 panel font" panose="02000703000000000000" pitchFamily="2" charset="0"/>
              </a:rPr>
              <a:t>With nBlocksStudio</a:t>
            </a:r>
            <a:endParaRPr lang="en-IE" dirty="0">
              <a:latin typeface="A320 panel font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447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BLOCK DIAGRAM</a:t>
            </a:r>
            <a:endParaRPr lang="en-IE" dirty="0">
              <a:latin typeface="A320 panel font" panose="02000703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DB1E9C-FA3B-4AC0-9DB2-7E4EEA91CE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26" y="511860"/>
            <a:ext cx="10606148" cy="6212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909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849DE088-629C-4120-B72B-805821C41E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9081" y="1513356"/>
            <a:ext cx="6973838" cy="5002567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0FAE962-2105-48E6-B28F-8F2CC55F8142}"/>
              </a:ext>
            </a:extLst>
          </p:cNvPr>
          <p:cNvSpPr/>
          <p:nvPr/>
        </p:nvSpPr>
        <p:spPr>
          <a:xfrm rot="10800000" flipV="1">
            <a:off x="4758431" y="765486"/>
            <a:ext cx="230819" cy="17844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GROUND</a:t>
            </a:r>
            <a:endParaRPr lang="en-IE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717B099-9CD7-4EEE-A6D3-6751D87C36F6}"/>
              </a:ext>
            </a:extLst>
          </p:cNvPr>
          <p:cNvSpPr/>
          <p:nvPr/>
        </p:nvSpPr>
        <p:spPr>
          <a:xfrm rot="10800000" flipV="1">
            <a:off x="4360414" y="369332"/>
            <a:ext cx="230819" cy="178441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3.3V</a:t>
            </a:r>
            <a:endParaRPr lang="en-IE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4ED1BD8-84C0-4108-AE65-557A92EC196A}"/>
              </a:ext>
            </a:extLst>
          </p:cNvPr>
          <p:cNvSpPr/>
          <p:nvPr/>
        </p:nvSpPr>
        <p:spPr>
          <a:xfrm rot="10800000" flipV="1">
            <a:off x="3410674" y="2794132"/>
            <a:ext cx="1065150" cy="23358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1K Ohms</a:t>
            </a:r>
            <a:endParaRPr lang="en-IE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4E5B657-6B65-4C24-B10B-656E979393D2}"/>
              </a:ext>
            </a:extLst>
          </p:cNvPr>
          <p:cNvSpPr/>
          <p:nvPr/>
        </p:nvSpPr>
        <p:spPr>
          <a:xfrm rot="10800000" flipV="1">
            <a:off x="5828719" y="1392101"/>
            <a:ext cx="230819" cy="125323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START</a:t>
            </a:r>
            <a:endParaRPr lang="en-IE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7F53F3D-942C-4610-B785-FCCAD5AE2D6A}"/>
              </a:ext>
            </a:extLst>
          </p:cNvPr>
          <p:cNvSpPr/>
          <p:nvPr/>
        </p:nvSpPr>
        <p:spPr>
          <a:xfrm rot="10800000" flipV="1">
            <a:off x="5556206" y="765483"/>
            <a:ext cx="230819" cy="20286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REVERSE</a:t>
            </a:r>
            <a:endParaRPr lang="en-IE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91BDD68-50CC-4DC5-9CC9-9F02786D63E9}"/>
              </a:ext>
            </a:extLst>
          </p:cNvPr>
          <p:cNvSpPr/>
          <p:nvPr/>
        </p:nvSpPr>
        <p:spPr>
          <a:xfrm rot="10800000" flipV="1">
            <a:off x="6115926" y="1821972"/>
            <a:ext cx="230819" cy="108751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93F32A6-E80C-40D6-934F-5FEBD4E8EBD7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SWITCHES CONNECTION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BD8267F0-11AC-472C-956B-8BE0202B7EFE}"/>
              </a:ext>
            </a:extLst>
          </p:cNvPr>
          <p:cNvSpPr/>
          <p:nvPr/>
        </p:nvSpPr>
        <p:spPr>
          <a:xfrm>
            <a:off x="648070" y="2727664"/>
            <a:ext cx="2433703" cy="14026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1K RESISTOR IN SERIES</a:t>
            </a:r>
          </a:p>
          <a:p>
            <a:pPr algn="ctr"/>
            <a:r>
              <a:rPr lang="en-US" dirty="0"/>
              <a:t>TO THE SWITCHES</a:t>
            </a:r>
          </a:p>
          <a:p>
            <a:pPr algn="ctr"/>
            <a:r>
              <a:rPr lang="en-US" dirty="0"/>
              <a:t>PROTECTS THE BOARD</a:t>
            </a:r>
          </a:p>
          <a:p>
            <a:pPr algn="ctr"/>
            <a:r>
              <a:rPr lang="en-US" dirty="0"/>
              <a:t>FROM SHORT-CIRCUIT</a:t>
            </a:r>
          </a:p>
          <a:p>
            <a:pPr algn="ctr"/>
            <a:r>
              <a:rPr lang="en-US" dirty="0"/>
              <a:t>3.3V TO GND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41956207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electronics, circuit, indoor&#10;&#10;Description automatically generated">
            <a:extLst>
              <a:ext uri="{FF2B5EF4-FFF2-40B4-BE49-F238E27FC236}">
                <a16:creationId xmlns:a16="http://schemas.microsoft.com/office/drawing/2014/main" id="{8CE848B1-6122-4962-A242-2752AC5453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379" y="1127558"/>
            <a:ext cx="5943241" cy="5412484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0FAE962-2105-48E6-B28F-8F2CC55F8142}"/>
              </a:ext>
            </a:extLst>
          </p:cNvPr>
          <p:cNvSpPr/>
          <p:nvPr/>
        </p:nvSpPr>
        <p:spPr>
          <a:xfrm rot="10800000" flipV="1">
            <a:off x="6648744" y="3466781"/>
            <a:ext cx="230819" cy="1784412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GROUND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717B099-9CD7-4EEE-A6D3-6751D87C36F6}"/>
              </a:ext>
            </a:extLst>
          </p:cNvPr>
          <p:cNvSpPr/>
          <p:nvPr/>
        </p:nvSpPr>
        <p:spPr>
          <a:xfrm rot="10800000" flipV="1">
            <a:off x="6313634" y="3478004"/>
            <a:ext cx="230819" cy="1784412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12-24V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4ED1BD8-84C0-4108-AE65-557A92EC196A}"/>
              </a:ext>
            </a:extLst>
          </p:cNvPr>
          <p:cNvSpPr/>
          <p:nvPr/>
        </p:nvSpPr>
        <p:spPr>
          <a:xfrm rot="10800000" flipV="1">
            <a:off x="1290522" y="4294673"/>
            <a:ext cx="1833857" cy="6302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BRIDGE</a:t>
            </a:r>
          </a:p>
          <a:p>
            <a:pPr algn="ctr"/>
            <a:r>
              <a:rPr lang="en-US" dirty="0">
                <a:latin typeface="A320 panel font" panose="02000703000000000000" pitchFamily="2" charset="0"/>
              </a:rPr>
              <a:t>MANDATORY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4E5B657-6B65-4C24-B10B-656E979393D2}"/>
              </a:ext>
            </a:extLst>
          </p:cNvPr>
          <p:cNvSpPr/>
          <p:nvPr/>
        </p:nvSpPr>
        <p:spPr>
          <a:xfrm rot="10800000" flipV="1">
            <a:off x="6983854" y="3833801"/>
            <a:ext cx="230819" cy="1399712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MOTOR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FE642D6-B2C1-4290-A179-4C9F91DE795F}"/>
              </a:ext>
            </a:extLst>
          </p:cNvPr>
          <p:cNvSpPr/>
          <p:nvPr/>
        </p:nvSpPr>
        <p:spPr>
          <a:xfrm rot="10800000" flipV="1">
            <a:off x="7289371" y="3833800"/>
            <a:ext cx="230819" cy="1399712"/>
          </a:xfrm>
          <a:prstGeom prst="round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MOTOR</a:t>
            </a:r>
            <a:endParaRPr lang="en-IE" dirty="0">
              <a:latin typeface="A320 panel font" panose="02000703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MOTOR-CONNECTIONS AND BRIDGE</a:t>
            </a:r>
            <a:endParaRPr lang="en-IE" dirty="0">
              <a:latin typeface="A320 panel font" panose="020007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43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BD13F37-0F60-4E14-AC1D-2AC76DD08B8F}"/>
              </a:ext>
            </a:extLst>
          </p:cNvPr>
          <p:cNvSpPr txBox="1"/>
          <p:nvPr/>
        </p:nvSpPr>
        <p:spPr>
          <a:xfrm>
            <a:off x="0" y="0"/>
            <a:ext cx="1979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320 panel font" panose="02000703000000000000" pitchFamily="2" charset="0"/>
              </a:rPr>
              <a:t>main.cpp</a:t>
            </a:r>
            <a:endParaRPr lang="en-IE" dirty="0">
              <a:latin typeface="A320 panel font" panose="02000703000000000000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E6E751-2270-4F1E-855C-5814B2A669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807" y="0"/>
            <a:ext cx="97981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19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53</Words>
  <Application>Microsoft Office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A320 panel font</vt:lpstr>
      <vt:lpstr>Arial</vt:lpstr>
      <vt:lpstr>Calibri</vt:lpstr>
      <vt:lpstr>Calibri Light</vt:lpstr>
      <vt:lpstr>Office Theme</vt:lpstr>
      <vt:lpstr>14D_MotorTest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Nikolaos Chalikias</dc:creator>
  <cp:lastModifiedBy>Nikolaos Chalikias</cp:lastModifiedBy>
  <cp:revision>8</cp:revision>
  <dcterms:created xsi:type="dcterms:W3CDTF">2020-12-18T09:36:45Z</dcterms:created>
  <dcterms:modified xsi:type="dcterms:W3CDTF">2020-12-18T11:59:45Z</dcterms:modified>
</cp:coreProperties>
</file>

<file path=docProps/thumbnail.jpeg>
</file>